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8A5"/>
    <a:srgbClr val="5D6094"/>
    <a:srgbClr val="714F90"/>
    <a:srgbClr val="2571AC"/>
    <a:srgbClr val="D1E4F5"/>
    <a:srgbClr val="525786"/>
    <a:srgbClr val="232759"/>
    <a:srgbClr val="2B3094"/>
    <a:srgbClr val="442776"/>
    <a:srgbClr val="5C2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8" autoAdjust="0"/>
    <p:restoredTop sz="94660"/>
  </p:normalViewPr>
  <p:slideViewPr>
    <p:cSldViewPr snapToObjects="1">
      <p:cViewPr varScale="1">
        <p:scale>
          <a:sx n="91" d="100"/>
          <a:sy n="91" d="100"/>
        </p:scale>
        <p:origin x="146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45E8E-4D9C-4A37-A00D-3812EC46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55581-DDAA-43DD-B5E4-9028A822B6F3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2EC15-BAAC-4CA1-A86F-330F5C54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F9095-130F-428F-A917-946246C7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D0039-41AA-4EFE-AD65-E25E1AEC48F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11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BB09A-E9C4-481A-AC1F-688930D4E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81F48-450D-4D86-9999-A0464D885768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30611-A270-4D15-838D-1C6BE322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829D6-C13B-4DB8-8D1F-9615B58E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8B39A-E684-47C0-8167-8EBF389952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008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D5E67-F056-4E44-AF17-16C4C7B5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0183-B82A-4307-9CE1-F0EB876AD9A0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769DF-5526-4EE6-954D-3BD688BF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D7055-A4BF-46A5-8DFD-8C585BD0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61309-946A-4319-B1D0-04AA6E41C7A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096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0DFF-AD77-4FAA-9394-1FB248AC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3FF7-A5B9-4DA4-971C-12269271517B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3A5FA-8B22-4EA7-BCA4-0CC8F7A3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2024E-6F1E-4972-A523-BD3CC021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D2BD5-AF1B-4F36-88BF-FD87119F5C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24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02A77-91DB-42A6-920B-6FC6CA62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52A7-A545-4E3C-91BE-9696EDE4FE37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40698-EEB1-4762-9A08-C55A45BF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433F6-C116-4A22-91A9-D6CEC324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47554-50F6-4C01-8B9E-02152A27E87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927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034863-0842-4CBA-AEE1-F1D6F516D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29F1-285E-44A1-9503-DB6F1313B050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0706F6-1AEA-470E-A5B3-0978286A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036A8-AC34-4F40-974B-49E224F5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1C73F-C0BD-441B-AFDA-A9AF216E866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078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0BD5FD3-CEB8-4487-BDDC-0466D3F9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C0AB-19F9-49F8-AE6D-B1650EFFED28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96B121-09ED-4118-8662-154AB6EF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E975E6-F015-4706-A5D3-E6590F39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6E4D4-2F93-45B2-8551-78018314B06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610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383117-BBF5-4804-937D-AACFB287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59FC-ADBA-4D9D-8596-0BB1CAB79C76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34A360-363D-41BC-84BB-57928A3D9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04EF4-F687-4D58-9B4C-97304868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6E10D-A5A3-471A-B56D-D477CE76AB6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911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639184-F935-4AC9-8410-8416370F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FCC7-3AF0-476B-984B-D9AB9888C322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45EA84-9008-4395-B1D6-041E23B7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837C1D-E8DA-41D4-B8FC-841E5C83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E3FBF-1A63-483F-ABF1-62015268E4A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211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3488E1-4D1C-4690-9CEC-9D99FC99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C556-4A4F-459C-AAB7-C2420ACC4C0E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6126FD-6CA7-4400-8B6C-367878F9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458A84-91AB-47AB-99F6-2572CF3C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71917-D8A4-4B53-B5EA-3980E47ABF8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648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E1A4B9-53FA-4EBD-BC7C-20D00BD6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641C3-30E5-47CC-934D-C5FB8090BDBE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AB5936-EA5B-4080-8BC1-A0CFC2D0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EDF55D-6346-4D8A-88BF-D7560D6D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0597F-3615-4CFE-B77E-F9BF9DB722A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745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E3F5907-167E-4E1F-9DA6-2B52231DEF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2C5A78-E796-4F6F-ABBB-1F958D02F1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AAA6A-1647-4BA0-A1AD-CBF7DE1C9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832553F-7085-4E33-B0F3-CFBF72EE9C40}" type="datetimeFigureOut">
              <a:rPr lang="en-US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7548-8159-49D3-8AA7-73B104875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EE918-11B6-4F3C-B073-95377501A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448F981-08FD-493A-87B7-796455AEDD0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pt1_001_20110922">
            <a:extLst>
              <a:ext uri="{FF2B5EF4-FFF2-40B4-BE49-F238E27FC236}">
                <a16:creationId xmlns:a16="http://schemas.microsoft.com/office/drawing/2014/main" id="{F3AE62D6-4006-4379-AFFB-C964FB6EE7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11">
            <a:extLst>
              <a:ext uri="{FF2B5EF4-FFF2-40B4-BE49-F238E27FC236}">
                <a16:creationId xmlns:a16="http://schemas.microsoft.com/office/drawing/2014/main" id="{C9C47DC6-7D62-425C-BE23-DCE5B8893E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9609071-ECA6-4A96-9FD5-76D53C2E4022}"/>
              </a:ext>
            </a:extLst>
          </p:cNvPr>
          <p:cNvSpPr txBox="1"/>
          <p:nvPr/>
        </p:nvSpPr>
        <p:spPr>
          <a:xfrm>
            <a:off x="323528" y="6093296"/>
            <a:ext cx="8493768" cy="646331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跳舞的年青人建议与基基等人交换交友网用户名称，并请汉汉上载刚才拍摄他的片段，让他可以看到。汉汉立刻用手机更新了朋友清单。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F663320-EF57-4356-9DFD-7EDD229F879F}"/>
              </a:ext>
            </a:extLst>
          </p:cNvPr>
          <p:cNvSpPr txBox="1"/>
          <p:nvPr/>
        </p:nvSpPr>
        <p:spPr>
          <a:xfrm>
            <a:off x="5364088" y="1424926"/>
            <a:ext cx="1512168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700" b="1" dirty="0">
                <a:solidFill>
                  <a:srgbClr val="714F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可否交换交友</a:t>
            </a:r>
            <a:endParaRPr lang="en-US" altLang="zh-CN" sz="1700" b="1" dirty="0">
              <a:solidFill>
                <a:srgbClr val="714F9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1700" b="1" dirty="0">
                <a:solidFill>
                  <a:srgbClr val="714F9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网用户名称？</a:t>
            </a:r>
            <a:endParaRPr lang="en-US" sz="1700" b="1" dirty="0">
              <a:solidFill>
                <a:srgbClr val="714F9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12">
            <a:extLst>
              <a:ext uri="{FF2B5EF4-FFF2-40B4-BE49-F238E27FC236}">
                <a16:creationId xmlns:a16="http://schemas.microsoft.com/office/drawing/2014/main" id="{CDE3605B-6C32-4FA4-9D74-7CE4388032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1F483B78-0D2C-4C88-8F95-DFF259911F1F}"/>
              </a:ext>
            </a:extLst>
          </p:cNvPr>
          <p:cNvSpPr txBox="1"/>
          <p:nvPr/>
        </p:nvSpPr>
        <p:spPr>
          <a:xfrm>
            <a:off x="323528" y="6165304"/>
            <a:ext cx="8493768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年青人又请基基和玲玲也告诉他用户名称，方便联络。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EA6148E-7E4B-4C37-BA24-C0D81433CB01}"/>
              </a:ext>
            </a:extLst>
          </p:cNvPr>
          <p:cNvSpPr txBox="1"/>
          <p:nvPr/>
        </p:nvSpPr>
        <p:spPr>
          <a:xfrm>
            <a:off x="3275856" y="1844824"/>
            <a:ext cx="1368152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700" b="1" dirty="0">
                <a:solidFill>
                  <a:srgbClr val="5D60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你的用户名称是甚么？</a:t>
            </a:r>
            <a:endParaRPr lang="en-US" sz="1700" b="1" dirty="0">
              <a:solidFill>
                <a:srgbClr val="5D609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13">
            <a:extLst>
              <a:ext uri="{FF2B5EF4-FFF2-40B4-BE49-F238E27FC236}">
                <a16:creationId xmlns:a16="http://schemas.microsoft.com/office/drawing/2014/main" id="{0568789B-62AA-4935-8EE4-B67D29305D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321CA82-5F9C-421A-8B71-4DEB02812666}"/>
              </a:ext>
            </a:extLst>
          </p:cNvPr>
          <p:cNvSpPr/>
          <p:nvPr/>
        </p:nvSpPr>
        <p:spPr>
          <a:xfrm>
            <a:off x="3175" y="332656"/>
            <a:ext cx="9137650" cy="1855945"/>
          </a:xfrm>
          <a:prstGeom prst="rect">
            <a:avLst/>
          </a:prstGeom>
          <a:solidFill>
            <a:srgbClr val="D1E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575CDE3-A8F2-4EA4-8F42-0F61D488E4BD}"/>
              </a:ext>
            </a:extLst>
          </p:cNvPr>
          <p:cNvSpPr/>
          <p:nvPr/>
        </p:nvSpPr>
        <p:spPr>
          <a:xfrm>
            <a:off x="1471703" y="730676"/>
            <a:ext cx="652067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假如你是基基或玲玲，你会将自己</a:t>
            </a:r>
          </a:p>
          <a:p>
            <a:r>
              <a:rPr lang="zh-CN" altLang="en-US" sz="32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的交友网用户名称告诉他吗？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5794321-64ED-4F62-9820-E346CBB01D3E}"/>
              </a:ext>
            </a:extLst>
          </p:cNvPr>
          <p:cNvSpPr/>
          <p:nvPr/>
        </p:nvSpPr>
        <p:spPr>
          <a:xfrm>
            <a:off x="3175" y="2110582"/>
            <a:ext cx="9143999" cy="1694719"/>
          </a:xfrm>
          <a:prstGeom prst="rect">
            <a:avLst/>
          </a:prstGeom>
          <a:solidFill>
            <a:srgbClr val="D1E4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A9515BC-076A-4691-A0E5-6C65B8BCC27B}"/>
              </a:ext>
            </a:extLst>
          </p:cNvPr>
          <p:cNvSpPr txBox="1"/>
          <p:nvPr/>
        </p:nvSpPr>
        <p:spPr>
          <a:xfrm>
            <a:off x="1876136" y="2204864"/>
            <a:ext cx="44516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5257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1) </a:t>
            </a:r>
            <a:r>
              <a:rPr lang="zh-CN" altLang="en-US" sz="1400" b="1" dirty="0">
                <a:solidFill>
                  <a:srgbClr val="5257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请你们四至六人一组，扮演</a:t>
            </a:r>
            <a:r>
              <a:rPr lang="zh-TW" altLang="en-US" sz="1400" b="1" dirty="0">
                <a:solidFill>
                  <a:srgbClr val="5257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CN" altLang="en-US" sz="1400" b="1" dirty="0">
                <a:solidFill>
                  <a:srgbClr val="5257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有关角色。</a:t>
            </a:r>
          </a:p>
          <a:p>
            <a:endParaRPr lang="zh-CN" altLang="en-US" sz="1400" b="1" dirty="0">
              <a:solidFill>
                <a:srgbClr val="52578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1400" b="1" dirty="0">
                <a:solidFill>
                  <a:srgbClr val="5257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2) </a:t>
            </a:r>
            <a:r>
              <a:rPr lang="zh-CN" altLang="en-US" sz="1400" b="1" dirty="0">
                <a:solidFill>
                  <a:srgbClr val="5257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演出后，请你们「定格」。</a:t>
            </a:r>
          </a:p>
          <a:p>
            <a:endParaRPr lang="zh-CN" altLang="en-US" sz="1400" b="1" dirty="0">
              <a:solidFill>
                <a:srgbClr val="52578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1400" b="1" dirty="0">
                <a:solidFill>
                  <a:srgbClr val="5257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3) </a:t>
            </a:r>
            <a:r>
              <a:rPr lang="zh-CN" altLang="en-US" sz="1400" b="1" dirty="0">
                <a:solidFill>
                  <a:srgbClr val="5257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当老师拍你的肩膀时，请说出你的角色正在想甚么。</a:t>
            </a:r>
          </a:p>
          <a:p>
            <a:endParaRPr lang="zh-CN" altLang="en-US" sz="1400" b="1" dirty="0">
              <a:solidFill>
                <a:srgbClr val="52578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1400" b="1" dirty="0">
                <a:solidFill>
                  <a:srgbClr val="5257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4) </a:t>
            </a:r>
            <a:r>
              <a:rPr lang="zh-CN" altLang="en-US" sz="1400" b="1" dirty="0">
                <a:solidFill>
                  <a:srgbClr val="5257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老师说「解散」时才正式完结。</a:t>
            </a:r>
            <a:endParaRPr lang="en-US" sz="1400" b="1" dirty="0">
              <a:solidFill>
                <a:srgbClr val="52578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14">
            <a:extLst>
              <a:ext uri="{FF2B5EF4-FFF2-40B4-BE49-F238E27FC236}">
                <a16:creationId xmlns:a16="http://schemas.microsoft.com/office/drawing/2014/main" id="{56A06BE2-551B-4DAA-A3C4-6824146A7A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D1819E47-F9A3-470F-83F3-512D96FA9DB0}"/>
              </a:ext>
            </a:extLst>
          </p:cNvPr>
          <p:cNvSpPr txBox="1"/>
          <p:nvPr/>
        </p:nvSpPr>
        <p:spPr>
          <a:xfrm>
            <a:off x="323528" y="6165304"/>
            <a:ext cx="8493768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由于基基和玲玲不认识这位年青人，便礼貌地拒绝向他提供自己的用户名称。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559141A-4A79-4A7A-8E26-C883A1352570}"/>
              </a:ext>
            </a:extLst>
          </p:cNvPr>
          <p:cNvSpPr txBox="1"/>
          <p:nvPr/>
        </p:nvSpPr>
        <p:spPr>
          <a:xfrm>
            <a:off x="395536" y="3018438"/>
            <a:ext cx="10801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ED38A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对不起</a:t>
            </a:r>
            <a:r>
              <a:rPr lang="en-US" altLang="zh-CN" sz="1600" b="1" dirty="0">
                <a:solidFill>
                  <a:srgbClr val="ED38A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en-US" sz="1600" b="1" dirty="0">
              <a:solidFill>
                <a:srgbClr val="ED38A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pt1_011_20110922">
            <a:extLst>
              <a:ext uri="{FF2B5EF4-FFF2-40B4-BE49-F238E27FC236}">
                <a16:creationId xmlns:a16="http://schemas.microsoft.com/office/drawing/2014/main" id="{F09821FC-7A22-4612-903A-2307567B9B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002">
            <a:extLst>
              <a:ext uri="{FF2B5EF4-FFF2-40B4-BE49-F238E27FC236}">
                <a16:creationId xmlns:a16="http://schemas.microsoft.com/office/drawing/2014/main" id="{ACD3729B-D8C2-4038-8323-E9141DDC34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6A52B3E6-0469-430B-96A3-00534977EC5F}"/>
              </a:ext>
            </a:extLst>
          </p:cNvPr>
          <p:cNvSpPr txBox="1"/>
          <p:nvPr/>
        </p:nvSpPr>
        <p:spPr>
          <a:xfrm>
            <a:off x="899592" y="6165304"/>
            <a:ext cx="7341640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这个故事发生在繁嚣的尖沙咀，时间是下午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03.jpg">
            <a:extLst>
              <a:ext uri="{FF2B5EF4-FFF2-40B4-BE49-F238E27FC236}">
                <a16:creationId xmlns:a16="http://schemas.microsoft.com/office/drawing/2014/main" id="{3A011D85-A75C-413D-9850-75DC7D6A3D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CDB8EA7-D98F-41CE-A557-F3E3E949F4D6}"/>
              </a:ext>
            </a:extLst>
          </p:cNvPr>
          <p:cNvSpPr txBox="1"/>
          <p:nvPr/>
        </p:nvSpPr>
        <p:spPr>
          <a:xfrm>
            <a:off x="323528" y="6165304"/>
            <a:ext cx="8493768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汉汉刚买了一部新的手提电话。他从店舖出来，已急不及待地一边走路，一边把玩。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004">
            <a:extLst>
              <a:ext uri="{FF2B5EF4-FFF2-40B4-BE49-F238E27FC236}">
                <a16:creationId xmlns:a16="http://schemas.microsoft.com/office/drawing/2014/main" id="{8BC7AC6A-B591-404F-9CF8-45961247A8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7B0EBCCA-525B-40E0-AEF5-E54652E4246A}"/>
              </a:ext>
            </a:extLst>
          </p:cNvPr>
          <p:cNvSpPr txBox="1"/>
          <p:nvPr/>
        </p:nvSpPr>
        <p:spPr>
          <a:xfrm>
            <a:off x="323528" y="6165304"/>
            <a:ext cx="8493768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汉汉用他的新手提电话拍摄有趣的事物，一直走到尖沙咀星光大道去。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005">
            <a:extLst>
              <a:ext uri="{FF2B5EF4-FFF2-40B4-BE49-F238E27FC236}">
                <a16:creationId xmlns:a16="http://schemas.microsoft.com/office/drawing/2014/main" id="{7911D62A-9DB7-4692-B636-2BD55FCF82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63F3E58-A130-427E-B7DD-2B1122F1E2E0}"/>
              </a:ext>
            </a:extLst>
          </p:cNvPr>
          <p:cNvSpPr txBox="1"/>
          <p:nvPr/>
        </p:nvSpPr>
        <p:spPr>
          <a:xfrm>
            <a:off x="323528" y="6093296"/>
            <a:ext cx="8493768" cy="646331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这时候，基基和玲玲刚在香港文化中心欣赏过交响乐演奏会，走向星</a:t>
            </a:r>
            <a:endParaRPr lang="en-US" altLang="zh-CN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光大道去。他们沿途看见一群年青人在表演。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007">
            <a:extLst>
              <a:ext uri="{FF2B5EF4-FFF2-40B4-BE49-F238E27FC236}">
                <a16:creationId xmlns:a16="http://schemas.microsoft.com/office/drawing/2014/main" id="{B3411485-9252-469B-AAB5-2FE4390763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E71FF266-1285-4134-AADF-A24B5BD67FEC}"/>
              </a:ext>
            </a:extLst>
          </p:cNvPr>
          <p:cNvSpPr txBox="1"/>
          <p:nvPr/>
        </p:nvSpPr>
        <p:spPr>
          <a:xfrm>
            <a:off x="323528" y="6165304"/>
            <a:ext cx="8493768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汉汉用他的新手机拍摄一个年青人跳舞的片段。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008">
            <a:extLst>
              <a:ext uri="{FF2B5EF4-FFF2-40B4-BE49-F238E27FC236}">
                <a16:creationId xmlns:a16="http://schemas.microsoft.com/office/drawing/2014/main" id="{C8232B7E-42A3-4766-9EB6-A323F1F1D8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E99257C8-2918-4423-962D-E1D872E6D84F}"/>
              </a:ext>
            </a:extLst>
          </p:cNvPr>
          <p:cNvSpPr txBox="1"/>
          <p:nvPr/>
        </p:nvSpPr>
        <p:spPr>
          <a:xfrm>
            <a:off x="323528" y="6165304"/>
            <a:ext cx="8493768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这时候，基基和玲玲发现了汉汉。他们上前打招呼后，便一起看着汉汉拍摄。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D78EDE3-DD73-4E05-819A-B1D5C6891CAB}"/>
              </a:ext>
            </a:extLst>
          </p:cNvPr>
          <p:cNvSpPr txBox="1"/>
          <p:nvPr/>
        </p:nvSpPr>
        <p:spPr>
          <a:xfrm>
            <a:off x="4932040" y="2091626"/>
            <a:ext cx="1368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2571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汉汉！</a:t>
            </a:r>
            <a:endParaRPr lang="en-US" sz="3600" b="1" dirty="0">
              <a:solidFill>
                <a:srgbClr val="2571A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09">
            <a:extLst>
              <a:ext uri="{FF2B5EF4-FFF2-40B4-BE49-F238E27FC236}">
                <a16:creationId xmlns:a16="http://schemas.microsoft.com/office/drawing/2014/main" id="{3299A8A7-B528-4F43-93A5-ED8ECCD73B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76A5534-64DA-4B7B-865C-4C95AAE5A689}"/>
              </a:ext>
            </a:extLst>
          </p:cNvPr>
          <p:cNvSpPr/>
          <p:nvPr/>
        </p:nvSpPr>
        <p:spPr>
          <a:xfrm>
            <a:off x="395536" y="1700808"/>
            <a:ext cx="8424936" cy="1569660"/>
          </a:xfrm>
          <a:prstGeom prst="rect">
            <a:avLst/>
          </a:prstGeom>
          <a:solidFill>
            <a:srgbClr val="D1E4F5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2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汉汉没有问过该年青人，可否对着他拍摄？</a:t>
            </a:r>
          </a:p>
          <a:p>
            <a:endParaRPr lang="zh-CN" altLang="en-US" sz="3200" b="1" cap="none" spc="0" dirty="0">
              <a:ln w="15875">
                <a:solidFill>
                  <a:srgbClr val="2B309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200" b="1" cap="none" spc="0" dirty="0">
                <a:ln w="15875">
                  <a:solidFill>
                    <a:srgbClr val="2B309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为什么？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010">
            <a:extLst>
              <a:ext uri="{FF2B5EF4-FFF2-40B4-BE49-F238E27FC236}">
                <a16:creationId xmlns:a16="http://schemas.microsoft.com/office/drawing/2014/main" id="{73ECCF94-F427-4D2D-BAF8-620B8665A3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B2F753AF-261B-45C0-B3A1-25050024950A}"/>
              </a:ext>
            </a:extLst>
          </p:cNvPr>
          <p:cNvSpPr txBox="1"/>
          <p:nvPr/>
        </p:nvSpPr>
        <p:spPr>
          <a:xfrm>
            <a:off x="323528" y="6165304"/>
            <a:ext cx="8493768" cy="369332"/>
          </a:xfrm>
          <a:prstGeom prst="rect">
            <a:avLst/>
          </a:prstGeom>
          <a:solidFill>
            <a:srgbClr val="4427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看完精彩的街头舞后，汉汉、基基和玲玲都拍手赞好。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26&quot;&gt;&lt;/object&gt;&lt;object type=&quot;2&quot; unique_id=&quot;10027&quot;&gt;&lt;object type=&quot;3&quot; unique_id=&quot;10028&quot;&gt;&lt;property id=&quot;20148&quot; value=&quot;5&quot;/&gt;&lt;property id=&quot;20300&quot; value=&quot;Slide 1&quot;/&gt;&lt;property id=&quot;20307&quot; value=&quot;256&quot;/&gt;&lt;/object&gt;&lt;object type=&quot;3&quot; unique_id=&quot;10029&quot;&gt;&lt;property id=&quot;20148&quot; value=&quot;5&quot;/&gt;&lt;property id=&quot;20300&quot; value=&quot;Slide 2&quot;/&gt;&lt;property id=&quot;20307&quot; value=&quot;257&quot;/&gt;&lt;/object&gt;&lt;object type=&quot;3&quot; unique_id=&quot;10030&quot;&gt;&lt;property id=&quot;20148&quot; value=&quot;5&quot;/&gt;&lt;property id=&quot;20300&quot; value=&quot;Slide 3&quot;/&gt;&lt;property id=&quot;20307&quot; value=&quot;262&quot;/&gt;&lt;/object&gt;&lt;object type=&quot;3&quot; unique_id=&quot;10031&quot;&gt;&lt;property id=&quot;20148&quot; value=&quot;5&quot;/&gt;&lt;property id=&quot;20300&quot; value=&quot;Slide 4&quot;/&gt;&lt;property id=&quot;20307&quot; value=&quot;259&quot;/&gt;&lt;/object&gt;&lt;object type=&quot;3&quot; unique_id=&quot;10032&quot;&gt;&lt;property id=&quot;20148&quot; value=&quot;5&quot;/&gt;&lt;property id=&quot;20300&quot; value=&quot;Slide 5&quot;/&gt;&lt;property id=&quot;20307&quot; value=&quot;260&quot;/&gt;&lt;/object&gt;&lt;object type=&quot;3&quot; unique_id=&quot;10033&quot;&gt;&lt;property id=&quot;20148&quot; value=&quot;5&quot;/&gt;&lt;property id=&quot;20300&quot; value=&quot;Slide 6&quot;/&gt;&lt;property id=&quot;20307&quot; value=&quot;261&quot;/&gt;&lt;/object&gt;&lt;object type=&quot;3&quot; unique_id=&quot;10034&quot;&gt;&lt;property id=&quot;20148&quot; value=&quot;5&quot;/&gt;&lt;property id=&quot;20300&quot; value=&quot;Slide 7&quot;/&gt;&lt;property id=&quot;20307&quot; value=&quot;263&quot;/&gt;&lt;/object&gt;&lt;object type=&quot;3&quot; unique_id=&quot;10035&quot;&gt;&lt;property id=&quot;20148&quot; value=&quot;5&quot;/&gt;&lt;property id=&quot;20300&quot; value=&quot;Slide 8&quot;/&gt;&lt;property id=&quot;20307&quot; value=&quot;264&quot;/&gt;&lt;/object&gt;&lt;object type=&quot;3&quot; unique_id=&quot;10036&quot;&gt;&lt;property id=&quot;20148&quot; value=&quot;5&quot;/&gt;&lt;property id=&quot;20300&quot; value=&quot;Slide 9&quot;/&gt;&lt;property id=&quot;20307&quot; value=&quot;265&quot;/&gt;&lt;/object&gt;&lt;object type=&quot;3&quot; unique_id=&quot;10037&quot;&gt;&lt;property id=&quot;20148&quot; value=&quot;5&quot;/&gt;&lt;property id=&quot;20300&quot; value=&quot;Slide 10&quot;/&gt;&lt;property id=&quot;20307&quot; value=&quot;266&quot;/&gt;&lt;/object&gt;&lt;object type=&quot;3&quot; unique_id=&quot;10038&quot;&gt;&lt;property id=&quot;20148&quot; value=&quot;5&quot;/&gt;&lt;property id=&quot;20300&quot; value=&quot;Slide 11&quot;/&gt;&lt;property id=&quot;20307&quot; value=&quot;267&quot;/&gt;&lt;/object&gt;&lt;object type=&quot;3&quot; unique_id=&quot;10039&quot;&gt;&lt;property id=&quot;20148&quot; value=&quot;5&quot;/&gt;&lt;property id=&quot;20300&quot; value=&quot;Slide 12&quot;/&gt;&lt;property id=&quot;20307&quot; value=&quot;268&quot;/&gt;&lt;/object&gt;&lt;object type=&quot;3&quot; unique_id=&quot;10040&quot;&gt;&lt;property id=&quot;20148&quot; value=&quot;5&quot;/&gt;&lt;property id=&quot;20300&quot; value=&quot;Slide 13&quot;/&gt;&lt;property id=&quot;20307&quot; value=&quot;269&quot;/&gt;&lt;/object&gt;&lt;object type=&quot;3&quot; unique_id=&quot;10041&quot;&gt;&lt;property id=&quot;20148&quot; value=&quot;5&quot;/&gt;&lt;property id=&quot;20300&quot; value=&quot;Slide 14&quot;/&gt;&lt;property id=&quot;20307&quot; value=&quot;270&quot;/&gt;&lt;/object&gt;&lt;object type=&quot;3&quot; unique_id=&quot;10042&quot;&gt;&lt;property id=&quot;20148&quot; value=&quot;5&quot;/&gt;&lt;property id=&quot;20300&quot; value=&quot;Slide 15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4" ma:contentTypeDescription="建立新的文件。" ma:contentTypeScope="" ma:versionID="b84cee4f0b2239c27cddc49da216075a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9efb14914b84869f6f237b68b9cfdc4a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e48d840-6b6c-43cd-a732-3cbbd9b384b3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CC94F5-4B73-459B-BD66-D93DED19BD1A}"/>
</file>

<file path=customXml/itemProps2.xml><?xml version="1.0" encoding="utf-8"?>
<ds:datastoreItem xmlns:ds="http://schemas.openxmlformats.org/officeDocument/2006/customXml" ds:itemID="{CA507B52-AFA9-478E-864F-43BF3EC1AE2C}"/>
</file>

<file path=customXml/itemProps3.xml><?xml version="1.0" encoding="utf-8"?>
<ds:datastoreItem xmlns:ds="http://schemas.openxmlformats.org/officeDocument/2006/customXml" ds:itemID="{CDC380D4-2B64-464E-8CDB-4A3300FAD7E4}"/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416</Words>
  <Application>Microsoft Office PowerPoint</Application>
  <PresentationFormat>如螢幕大小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8" baseType="lpstr">
      <vt:lpstr>微軟正黑體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LO, Chun-ting</cp:lastModifiedBy>
  <cp:revision>12</cp:revision>
  <dcterms:created xsi:type="dcterms:W3CDTF">2011-10-20T09:54:44Z</dcterms:created>
  <dcterms:modified xsi:type="dcterms:W3CDTF">2026-01-14T02:09:55Z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0x0101007CAFDF655427C749814513AC4B5E3611</vt:lpwstr>
  </property>
</Properties>
</file>